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3B8D-4DE0-5244-9C5A-6CBDBD4E0B53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39296-53C6-034A-8F6B-7C96D85E9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Science 7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Omnivore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Scavenger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smtClean="0"/>
              <a:t>Decomposer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Food chain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Food web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Pyramid of numbers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Role – Job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Producer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Consumer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Carnivore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Herbivore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21</Words>
  <Application>Microsoft Macintosh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Energy Flow</vt:lpstr>
      <vt:lpstr>Food chain</vt:lpstr>
      <vt:lpstr>Food web</vt:lpstr>
      <vt:lpstr>Pyramid of numbers</vt:lpstr>
      <vt:lpstr>Role – Job </vt:lpstr>
      <vt:lpstr>Producer </vt:lpstr>
      <vt:lpstr>Consumer </vt:lpstr>
      <vt:lpstr>Carnivore </vt:lpstr>
      <vt:lpstr>Herbivore </vt:lpstr>
      <vt:lpstr>Omnivore </vt:lpstr>
      <vt:lpstr>Scavenger </vt:lpstr>
      <vt:lpstr>Decomposer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2</cp:revision>
  <dcterms:created xsi:type="dcterms:W3CDTF">2013-10-08T13:47:30Z</dcterms:created>
  <dcterms:modified xsi:type="dcterms:W3CDTF">2013-10-08T23:55:36Z</dcterms:modified>
</cp:coreProperties>
</file>